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CRDswa7IpiUmmzIb+4vqvDivi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4317771-6AFB-4106-A4B1-BD2B58125CBF}">
  <a:tblStyle styleId="{04317771-6AFB-4106-A4B1-BD2B58125C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892BAB93-CF6A-4773-B3DD-5B1688B7216D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Electricity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Physics 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343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4049825"/>
              </a:tblGrid>
              <a:tr h="42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832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That electricity makes things work.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That you need wires for electricity to work.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That batteries produce electricity.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That electricity can be dangerous.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That batteries are safe to use in the classroom.</a:t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168950" y="36965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4049825"/>
              </a:tblGrid>
              <a:tr h="76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17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Make a variety of circuits, investigating which circuits work and why. 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Name the basic parts including cells, batteries, wires, bulbs, switches, motors and buzzers. 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Draw circuits using pictorial representations (not circuit symbols).  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Create circuits using switches.  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Investigate which materials are electrical conductors and insulators.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4372006" y="40933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7465000"/>
              </a:tblGrid>
              <a:tr h="33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170200">
                <a:tc>
                  <a:txBody>
                    <a:bodyPr/>
                    <a:lstStyle/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/>
                        <a:t>- A complete circuit is a loop that allows electrical current to flow</a:t>
                      </a:r>
                      <a:endParaRPr sz="1200" u="none" cap="none" strike="noStrike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/>
                        <a:t> through wires.  </a:t>
                      </a:r>
                      <a:endParaRPr sz="1200" u="none" cap="none" strike="noStrike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- When objects are placed in the circuits, they may or may not allow 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electricity to pass through.  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- Objects that are made from materials that allow electricity to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pass through a create a complete circuit are called electrical conductors.  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- Objects that are made from materials that do not allow electricity 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to pass through and do not complete a circuit are called electrical </a:t>
                      </a:r>
                      <a:endParaRPr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/>
                        <a:t>insulators.</a:t>
                      </a:r>
                      <a:endParaRPr sz="1200"/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72000" y="1345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4641450"/>
              </a:tblGrid>
              <a:tr h="37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37710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Identify common appliances that run on electricity.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Construct a simple series electrical circuit, identifying and naming its basic parts, including cells, wires, bulbs, switches and buzzers.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Identify whether or not a lamp will light in a simple series circuit, based on whether or not the lamp is part of a complete loop with a battery.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Recognise that a switch opens and closes a circuit and associate this with whether or not a lamp lights in a simple series circuit.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Recognise some common conductors and insulators and associate metals with being good conductors.</a:t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9166663" y="13434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2670325"/>
              </a:tblGrid>
              <a:tr h="35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309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The discovery that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 lightning is electrical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 was made by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 Benjamin Franklin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 in 1759.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A founding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father of the USA,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Franklin shaped our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understanding of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electricity, coined the electrical terms positive and negative, and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invented the lightning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rod and bifocal spectacles.</a:t>
                      </a:r>
                      <a:endParaRPr sz="18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1" name="Google Shape;9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47526" y="4617300"/>
            <a:ext cx="2316550" cy="173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67650" y="1773359"/>
            <a:ext cx="977775" cy="12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71505e8fb6_0_5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{892BAB93-CF6A-4773-B3DD-5B1688B7216D}</a:tableStyleId>
              </a:tblPr>
              <a:tblGrid>
                <a:gridCol w="5915950"/>
                <a:gridCol w="5944225"/>
              </a:tblGrid>
              <a:tr h="289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battery: a portable electricity supply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insulator: a material through which electricity cannot flow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bulb: part of a circuit that gives out light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mains: the electricity that comes from a socket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cell: the scientific name for a battery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rechargeable: a battery that we can put ‘electricity’ back into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circuit: the path followed by an electric current. Electricity must flow in a circuit to do useful work components: the items that make up a circuit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switch: a component that turns a circuit on and off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components: the items that make up a circuit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terminals: the ends of the battery. One is negative and one is positive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conductor: a material that transmits electricity in the wall and through wires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wires: used to connect components together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113300" y="36817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4819725"/>
              </a:tblGrid>
              <a:tr h="61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348925"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Electricity travels at the speed of light, about 300,000 kilometres per second.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A spark of static electricity can measure up to 3,000 volts.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The average taser emits 50,000 volts.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A bolt of lightning can measure up to three million (3,000,000) volts (and lasts less than one second).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One flash of lightning could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power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1000 houses for a whole year.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The term 'electricity' is derived from a term used by William Gilbert in 1600 to describe static electricity.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5082399" y="56326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6936875"/>
              </a:tblGrid>
              <a:tr h="555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Investigate: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60850">
                <a:tc>
                  <a:txBody>
                    <a:bodyPr/>
                    <a:lstStyle/>
                    <a:p>
                      <a:pPr indent="0" lvl="0" marL="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Find some facts out about Benjamin Franklin.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g71505e8fb6_0_5"/>
          <p:cNvGraphicFramePr/>
          <p:nvPr/>
        </p:nvGraphicFramePr>
        <p:xfrm>
          <a:off x="5082399" y="36817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{04317771-6AFB-4106-A4B1-BD2B58125CBF}</a:tableStyleId>
              </a:tblPr>
              <a:tblGrid>
                <a:gridCol w="6936875"/>
              </a:tblGrid>
              <a:tr h="532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14550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 That electricity from batteries is not dangerous.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wires are made of plastic (as they are coated in it).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all metals conduct electricity.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a bulb uses the electricity.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both ends of the battery produce electricity.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the first bulb in a circuit will be brighter than the second in a circuit.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