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9b50c45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9b50c45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9b50c4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9b50c4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9b50c45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9b50c4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776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study and understanding of the physical world and its people.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150" y="744575"/>
            <a:ext cx="57150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577400"/>
            <a:ext cx="4200300" cy="39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world is made up of seven continents 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five oceans.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 names of the continents and oceans using a map, an atlas or the internet.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438" y="278100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500" y="1984650"/>
            <a:ext cx="1500150" cy="19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775" y="4055363"/>
            <a:ext cx="29813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454100"/>
            <a:ext cx="8520600" cy="16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you have found their names, have a go at drawing their location on a flat version of a world map, like the one below.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13" y="2170800"/>
            <a:ext cx="551497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907600"/>
            <a:ext cx="8520600" cy="26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names and locations of the major rivers of the world?</a:t>
            </a:r>
            <a:endParaRPr sz="30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700" y="402350"/>
            <a:ext cx="61190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4701" y="3326500"/>
            <a:ext cx="2585549" cy="17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326500"/>
            <a:ext cx="2718202" cy="171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