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jQVf7U8a3ANyaRnEPTcPf7Wq5n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C264D72-9158-4098-B7E4-154D98C0B49B}">
  <a:tblStyle styleId="{3C264D72-9158-4098-B7E4-154D98C0B49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D51A13E8-5C3C-4DB2-ABFA-D19FB8BE7166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1505e8fb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71505e8f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8950" y="304025"/>
            <a:ext cx="11775300" cy="486000"/>
          </a:xfrm>
          <a:prstGeom prst="rect">
            <a:avLst/>
          </a:prstGeom>
          <a:solidFill>
            <a:srgbClr val="C9DAF8"/>
          </a:solidFill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Catton Grove Primary School - Science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168950" y="8402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1516175"/>
                <a:gridCol w="2525275"/>
                <a:gridCol w="77339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Year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Topic: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Producers, Predators and Prey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Strand: Biology - Animals including humans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oogle Shape;86;p1"/>
          <p:cNvGraphicFramePr/>
          <p:nvPr/>
        </p:nvGraphicFramePr>
        <p:xfrm>
          <a:off x="168950" y="15595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4041450"/>
              </a:tblGrid>
              <a:tr h="27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What should I already know?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62780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The difference between a herbivore, omnivore and carnivore.</a:t>
                      </a:r>
                      <a:endParaRPr sz="1200" u="none" cap="none" strike="noStrike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About the importance of food for survival. </a:t>
                      </a:r>
                      <a:endParaRPr sz="1200" u="none" cap="none" strike="noStrike"/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animals, including humans, need the right types and amount of nutrition. </a:t>
                      </a:r>
                      <a:endParaRPr sz="1200" u="none" cap="none" strike="noStrike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How to find out and describe the basic needs of animals and humans for survival.</a:t>
                      </a:r>
                      <a:endParaRPr sz="1200" u="none" cap="none" strike="noStrike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oogle Shape;87;p1"/>
          <p:cNvGraphicFramePr/>
          <p:nvPr/>
        </p:nvGraphicFramePr>
        <p:xfrm>
          <a:off x="4326200" y="28073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7538000"/>
              </a:tblGrid>
              <a:tr h="278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Skills and Enquiry: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690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What is a predator?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What is prey?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What is a food chain?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Why do cows have 2 stomachs?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Why would an animal eat feces?</a:t>
                      </a:r>
                      <a:endParaRPr sz="1200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oogle Shape;88;p1"/>
          <p:cNvGraphicFramePr/>
          <p:nvPr/>
        </p:nvGraphicFramePr>
        <p:xfrm>
          <a:off x="4326206" y="42472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7538000"/>
              </a:tblGrid>
              <a:tr h="441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Core Knowledge: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2082875">
                <a:tc>
                  <a:txBody>
                    <a:bodyPr/>
                    <a:lstStyle/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A food chain shows how each living thing gets its food. Some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animals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eat plants and some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animals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eat other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animals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.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For example, a simple food chain links the trees &amp; shrubs, the giraffes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(that eat trees &amp; shrubs), and the lions (that eat the giraffes).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Each link in this chain is food for the next link.</a:t>
                      </a:r>
                      <a:endParaRPr b="1" sz="1200" u="none" cap="none" strike="noStrike"/>
                    </a:p>
                  </a:txBody>
                  <a:tcPr marT="91425" marB="91425" marR="91425" marL="91425">
                    <a:lnL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oogle Shape;89;p1"/>
          <p:cNvGraphicFramePr/>
          <p:nvPr/>
        </p:nvGraphicFramePr>
        <p:xfrm>
          <a:off x="4326200" y="15594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7538000"/>
              </a:tblGrid>
              <a:tr h="292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Our Learning Objectives: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639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Construct and interpret a variety of food chains, identifying producers, predators and prey. </a:t>
                      </a:r>
                      <a:endParaRPr sz="1200" u="none" cap="none" strike="noStrike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oogle Shape;90;p1"/>
          <p:cNvGraphicFramePr/>
          <p:nvPr/>
        </p:nvGraphicFramePr>
        <p:xfrm>
          <a:off x="168938" y="38161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3992550"/>
              </a:tblGrid>
              <a:tr h="355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Spotlight on a Scientist: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2506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1828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Jane Goodall, in full Dame Jane Goodall, original name Valerie Jane Morris-Goodall, (born April 3, 1934, London, England), British ethologist, known for her exceptionally detailed and long-term research on the chimpanzees of Gombe Stream National Park in Tanzania.</a:t>
                      </a:r>
                      <a:endParaRPr sz="1200" u="none" cap="none" strike="noStrike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91" name="Google Shape;9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2525" y="4907013"/>
            <a:ext cx="2705100" cy="16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300" y="4398925"/>
            <a:ext cx="1616618" cy="100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g71505e8fb6_0_5"/>
          <p:cNvGraphicFramePr/>
          <p:nvPr/>
        </p:nvGraphicFramePr>
        <p:xfrm>
          <a:off x="394875" y="24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{D51A13E8-5C3C-4DB2-ABFA-D19FB8BE7166}</a:tableStyleId>
              </a:tblPr>
              <a:tblGrid>
                <a:gridCol w="5775500"/>
                <a:gridCol w="5803100"/>
              </a:tblGrid>
              <a:tr h="28927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Scientific Vocabulary:</a:t>
                      </a:r>
                      <a:endParaRPr b="1"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 hMerge="1"/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carnivores: animals such as lions whose main way of getting food is to kill and eat other animals, or to scavenge their dead flesh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predator:</a:t>
                      </a:r>
                      <a:r>
                        <a:rPr lang="en-GB" sz="1100">
                          <a:solidFill>
                            <a:srgbClr val="222222"/>
                          </a:solidFill>
                        </a:rPr>
                        <a:t>an animal that naturally preys on others.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herbivore: animals such as cows that mainly eat plants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prey:</a:t>
                      </a:r>
                      <a:r>
                        <a:rPr lang="en-GB" sz="1100">
                          <a:solidFill>
                            <a:srgbClr val="222222"/>
                          </a:solidFill>
                        </a:rPr>
                        <a:t>an animal that is hunted and killed by another for food.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omnivores: animals, like you and me, that eat both plants and meat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food chain: </a:t>
                      </a:r>
                      <a:r>
                        <a:rPr lang="en-GB" sz="1100">
                          <a:solidFill>
                            <a:srgbClr val="222222"/>
                          </a:solidFill>
                        </a:rPr>
                        <a:t>a series of organisms each dependent on the next as a source of food.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oogle Shape;98;g71505e8fb6_0_5"/>
          <p:cNvGraphicFramePr/>
          <p:nvPr/>
        </p:nvGraphicFramePr>
        <p:xfrm>
          <a:off x="394875" y="22427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4538150"/>
              </a:tblGrid>
              <a:tr h="648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Fun Facts: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946725">
                <a:tc>
                  <a:txBody>
                    <a:bodyPr/>
                    <a:lstStyle/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b="1" lang="en-GB" sz="1200" u="none" cap="none" strike="noStrike">
                          <a:solidFill>
                            <a:srgbClr val="000000"/>
                          </a:solidFill>
                        </a:rPr>
                        <a:t>Sound</a:t>
                      </a: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 travels with a speed of 767 miles per hour but it cannot travel through a vaccum.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The scientific study of </a:t>
                      </a:r>
                      <a:r>
                        <a:rPr b="1" lang="en-GB" sz="1200" u="none" cap="none" strike="noStrike">
                          <a:solidFill>
                            <a:srgbClr val="000000"/>
                          </a:solidFill>
                        </a:rPr>
                        <a:t>sound</a:t>
                      </a: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 waves is known as acoustic.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These waves are also known as pressure waves because they push the particles they are passing through.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 Dogs can hear at a higher frequency as compared to humans.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oogle Shape;99;g71505e8fb6_0_5"/>
          <p:cNvGraphicFramePr/>
          <p:nvPr/>
        </p:nvGraphicFramePr>
        <p:xfrm>
          <a:off x="5036599" y="22427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{3C264D72-9158-4098-B7E4-154D98C0B49B}</a:tableStyleId>
              </a:tblPr>
              <a:tblGrid>
                <a:gridCol w="6936875"/>
              </a:tblGrid>
              <a:tr h="422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Misconceptions: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439400">
                <a:tc>
                  <a:txBody>
                    <a:bodyPr/>
                    <a:lstStyle/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teeth grow continually.</a:t>
                      </a:r>
                      <a:endParaRPr sz="1200" u="none" cap="none" strike="noStrike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There are two tubes, one for food and another for drink.</a:t>
                      </a:r>
                      <a:endParaRPr sz="1200" u="none" cap="none" strike="noStrike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the tube from the mouth stops at the stomach. </a:t>
                      </a:r>
                      <a:endParaRPr sz="1200" u="none" cap="none" strike="noStrike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the digestive system covers every part of our bodies, with bits of food going directly to the legs to make you run, for example. </a:t>
                      </a:r>
                      <a:endParaRPr sz="1200" u="none" cap="none" strike="noStrike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a predator can’t be prey. That only herbivores are prey. </a:t>
                      </a:r>
                      <a:endParaRPr sz="1200" u="none" cap="none" strike="noStrike"/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/>
                        <a:t>That humans aren’t predators or are not part of food chains.</a:t>
                      </a:r>
                      <a:endParaRPr sz="12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2020-03-03T15:52:23Z</dcterms:created>
  <dc:creator>Samantha McInnes</dc:creator>
</cp:coreProperties>
</file>