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jD6xOGWcKZ82GU51j+FHvgAveK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36B7756-48E5-4718-AE19-AC93B36AEA3B}">
  <a:tblStyle styleId="{D36B7756-48E5-4718-AE19-AC93B36AEA3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A35B2857-5720-483A-B6B2-A1EB7E3E2FBA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8950" y="304025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Teeth 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Biology - Animals including humans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343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4049825"/>
              </a:tblGrid>
              <a:tr h="426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408225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The names of external parts of the body.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About the importance of food for human survival.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We cannot make our own food: we get nutrition from what we eat.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How to identify and name a variety of common animals that are carnivores, herbivores and omnivores.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How to explore and compare the difference between things that are living, are dead and have never been alive.</a:t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4326200" y="275903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3780550"/>
              </a:tblGrid>
              <a:tr h="30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051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Why are teeth hard?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are our teeth different </a:t>
                      </a:r>
                      <a:r>
                        <a:rPr lang="en-GB" sz="1200"/>
                        <a:t>from</a:t>
                      </a:r>
                      <a:r>
                        <a:rPr lang="en-GB" sz="1200"/>
                        <a:t> other animals?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What type of food and drink are worst for our teeth?</a:t>
                      </a:r>
                      <a:endParaRPr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/>
                        <a:t>How do you look after your teeth?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168956" y="421708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11668050"/>
              </a:tblGrid>
              <a:tr h="331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2170200">
                <a:tc>
                  <a:txBody>
                    <a:bodyPr/>
                    <a:lstStyle/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 </a:t>
                      </a:r>
                      <a:r>
                        <a:rPr b="1" lang="en-GB" sz="1200"/>
                        <a:t>Canines are pointed for tearing and ripping food - these are usually used when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  chewing meat. 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 Incisors are shovel shaped and help bite lumps out of and cutting food.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 Premolars and molars are flat and they grind and crush food.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-Teeth are used for cutting and chewing food. 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-They start the digestive process which gives us the energy we need to live. -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 Humans look after their teeth by brushing and flossing and ensuring that they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  do not eat foods high in sugar.  </a:t>
                      </a:r>
                      <a:endParaRPr b="1" sz="1200"/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- Not looking after teeth can lead to an increase in plaque and tooth decay.</a:t>
                      </a:r>
                      <a:endParaRPr b="1" sz="1200"/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26200" y="13434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3780550"/>
              </a:tblGrid>
              <a:tr h="32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711475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Identify the different types of teeth in humans and 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their simple functions. 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understand how to look after teeth.</a:t>
                      </a:r>
                      <a:endParaRPr sz="1200"/>
                    </a:p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To </a:t>
                      </a:r>
                      <a:r>
                        <a:rPr lang="en-GB" sz="1200"/>
                        <a:t>understand</a:t>
                      </a:r>
                      <a:r>
                        <a:rPr lang="en-GB" sz="1200"/>
                        <a:t> the differences in animals teeth.</a:t>
                      </a:r>
                      <a:endParaRPr sz="1200" u="none" cap="none" strike="noStrike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oogle Shape;90;p1"/>
          <p:cNvGraphicFramePr/>
          <p:nvPr/>
        </p:nvGraphicFramePr>
        <p:xfrm>
          <a:off x="8214163" y="134349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3622825"/>
              </a:tblGrid>
              <a:tr h="377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245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200" u="sng">
                          <a:solidFill>
                            <a:srgbClr val="222222"/>
                          </a:solidFill>
                        </a:rPr>
                        <a:t>Pierre Fauchard</a:t>
                      </a:r>
                      <a:endParaRPr b="1" sz="1200" u="sng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By the 1700s, dentistry had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become a more defined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profession. In 1723,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Pierre,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a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French surgeon credited as the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Father of Modern Dentistry,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published a book called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The Surgeon Dentist, a Treatise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on Teeth. This book was the first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book which defined a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comprehensive system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for caring for and treating teeth.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3650" y="4843375"/>
            <a:ext cx="6297876" cy="152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10638" y="2054700"/>
            <a:ext cx="1000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g71505e8fb6_0_5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{A35B2857-5720-483A-B6B2-A1EB7E3E2FBA}</a:tableStyleId>
              </a:tblPr>
              <a:tblGrid>
                <a:gridCol w="5915950"/>
                <a:gridCol w="5944225"/>
              </a:tblGrid>
              <a:tr h="2892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canine: a tooth for gripping food, a pointy tooth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molar: a tooth for grinding food at the back of the mouth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canines: the pointed, conical teeth next to the incisors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molars: large back teeth in humans and other mammals, used for chewing and grinding. Humans have 12 molars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carnivores: animals such as lions whose main way of getting food is to kill and eat other animals, or to scavenge their dead flesh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mouth: where digestion starts and food gets into the body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decay: what happens when teeth aren’t cared for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nutrients: chemicals needed for growth, movement, repair and health in general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enamel: the hard covering of the tooth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omnivores: animals, like you and me, that eat both plants and meat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herbivore: animals such as cows that mainly eat plants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incisor: a tooth for biting food, at the front of the mouth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32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incisors: the flat, sharp-edged teeth in the front of the mouth, used for cutting and tearing food</a:t>
                      </a:r>
                      <a:endParaRPr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113300" y="43798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4819725"/>
              </a:tblGrid>
              <a:tr h="469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95550">
                <a:tc>
                  <a:txBody>
                    <a:bodyPr/>
                    <a:lstStyle/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The average American spends 38.5 total days brushing their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teeth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over a lifetime.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People who drink 3 or more glasses of soda each day have 62% more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tooth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decay, fillings and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tooth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loss than others. ...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Char char="●"/>
                      </a:pP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Tooth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enamel is the hardest substance in the human body. ...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If you don't floss, you miss cleaning 40% of your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tooth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surfaces.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5082399" y="57590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6936875"/>
              </a:tblGrid>
              <a:tr h="31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Investigate: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Find 3 different facts about teeth.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oogle Shape;100;g71505e8fb6_0_5"/>
          <p:cNvGraphicFramePr/>
          <p:nvPr/>
        </p:nvGraphicFramePr>
        <p:xfrm>
          <a:off x="5036599" y="437983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{D36B7756-48E5-4718-AE19-AC93B36AEA3B}</a:tableStyleId>
              </a:tblPr>
              <a:tblGrid>
                <a:gridCol w="6936875"/>
              </a:tblGrid>
              <a:tr h="626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603875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●"/>
                      </a:pPr>
                      <a:r>
                        <a:rPr lang="en-GB" sz="1200"/>
                        <a:t>That teeth grow continually.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