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88"/>
  </p:normalViewPr>
  <p:slideViewPr>
    <p:cSldViewPr snapToGrid="0" snapToObjects="1">
      <p:cViewPr varScale="1">
        <p:scale>
          <a:sx n="105" d="100"/>
          <a:sy n="105" d="100"/>
        </p:scale>
        <p:origin x="3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E9D9F-0455-9540-97B8-CE8522357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54AA9C-D62A-6643-9077-23D74036F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5BB8D-5810-AC4D-BD8E-07E25987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F4554-B9E4-554C-B8F8-BB1245DC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C9D7E-2A89-C944-8B78-3B11C617E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4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25368-D722-0043-A42C-F0AF671B5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F886B8-378C-D34E-B3B0-5292B333A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D2081-DCA2-C249-A9E2-4D20DC60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D6ABA-5392-7C41-A091-C33CFC5DE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18F16-97E4-F747-A5C5-BE6AF1A6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3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AFF64-194D-7A4B-B1CA-C2759E446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7B387-E60E-D941-A657-8121AD7D7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9D4A1-8E11-7E48-9FC1-F853C258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6DC68-9BFE-E243-B727-34C864F93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B8503-BE6A-9D45-B09E-0F79F1AC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0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2FABD-3272-EB46-8F9A-9EDEAFC0E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F30F9-B37A-3745-9181-8D1944A8C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F4A1E-CF91-E84D-BB02-86DE3ED3C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D8A23-0DEB-8A48-A041-C80D89F94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3715C-9EB1-674B-ADBA-8C55C3C9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4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8E409-4381-B343-8ECD-DD4416CC0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8DDDA-D13D-4A40-B9BF-2112B1AB9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12E94-5587-5B46-B84F-727F17BC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13455-A074-0A43-931E-7B66BB363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285A6-CDDD-E74C-9190-7DD8B98F9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9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00904-D5EA-EA46-BB99-5777F2079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8F6DF-D9D8-B246-B6CF-DB9505E4E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04A4D-91E6-A942-B4A4-1B2F2100C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B17D3-99FF-8747-9100-0B9E80611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4F06D-60EA-AF40-8780-CC92939C7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A4BD0-7A96-7D48-8346-44A34D47B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4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C4D3-038A-CE4F-BE03-19B251315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99EC7-7376-0E4B-AB2E-C26265819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83B29-A60D-D348-94FA-253DE6D8B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B03EF-2952-EC47-A7CC-CEC7ABF5A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DE401F-0B05-424E-B92C-E683BD05D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263158-1F81-2A49-9D97-59570981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D1FF6E-BB84-284E-9E7B-F1F99DE6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62BEFC-FC7E-A649-80DD-DF82F3899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9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45D59-3C96-2C46-BFB0-48824177A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13B1AF-9F1E-3546-AA82-61B5C2BA3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1BADF-FC0F-5E43-A4FB-B99CE6A1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399D17-1FCE-6F4F-937F-9C1644A6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9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5590F-3943-5641-9C3E-DC33CB3BB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4A82E-4952-9A4F-8795-2BE3705C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5D0BE-4ED4-1643-B7EE-179E5363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7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F8EE4-CD01-394A-A44F-3F971603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308C8-4AA4-0944-876F-BF09ABEA7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3BEB0-B884-7543-A0AC-C3BA35D4D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25062-AF8B-E146-B961-E9A65795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5BB4D-23F9-7641-B7EE-66E96074F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FBAA5-0772-1047-A77F-7C50DA93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7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167FD-251A-044A-A971-6858CCAD9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7D3F5F-F357-B546-9077-552A31B8AE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35EAB-20B9-5C49-9FAF-042CC4E91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713992-CD8D-EB49-8BA7-8157334E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534F8-41DA-E94B-B4A8-52BEF4C7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04384-25B2-7642-9CE3-3E63AD10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1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C4820-A695-6D4D-BF14-7C1CBF264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86E2C-6CFB-4A44-86B5-796068BB9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3A283-6B93-6F42-9DCB-4A4A8CA57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65D0-28E5-1E44-9866-139C64C5D853}" type="datetimeFigureOut">
              <a:rPr lang="en-US" smtClean="0"/>
              <a:t>7/15/20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6C151-70CD-BF44-AF0C-B88524D82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1E926-7769-044B-AB1E-7317BE301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2B88E-815C-024A-93F5-8B2643BCC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6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658500B-DA99-664D-BB68-F325E2286AF7}"/>
              </a:ext>
            </a:extLst>
          </p:cNvPr>
          <p:cNvGrpSpPr/>
          <p:nvPr/>
        </p:nvGrpSpPr>
        <p:grpSpPr>
          <a:xfrm>
            <a:off x="254643" y="114630"/>
            <a:ext cx="4832415" cy="738664"/>
            <a:chOff x="682752" y="219456"/>
            <a:chExt cx="10631424" cy="73866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5EC9A5E-F716-ED4F-8152-B03711AA1738}"/>
                </a:ext>
              </a:extLst>
            </p:cNvPr>
            <p:cNvSpPr txBox="1"/>
            <p:nvPr/>
          </p:nvSpPr>
          <p:spPr>
            <a:xfrm>
              <a:off x="682752" y="219456"/>
              <a:ext cx="10631424" cy="369332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kaju" panose="02000500000000000000" pitchFamily="2" charset="0"/>
                </a:rPr>
                <a:t>Catton Grove Primary School - Science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583C8CC-46BC-6147-8E7E-3301B2CCD112}"/>
                </a:ext>
              </a:extLst>
            </p:cNvPr>
            <p:cNvSpPr txBox="1"/>
            <p:nvPr/>
          </p:nvSpPr>
          <p:spPr>
            <a:xfrm>
              <a:off x="682752" y="588788"/>
              <a:ext cx="214086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kaju" panose="02000500000000000000" pitchFamily="2" charset="0"/>
                </a:rPr>
                <a:t>Year 3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AF5A105-1A08-404C-A9BF-B06540678D1F}"/>
                </a:ext>
              </a:extLst>
            </p:cNvPr>
            <p:cNvSpPr txBox="1"/>
            <p:nvPr/>
          </p:nvSpPr>
          <p:spPr>
            <a:xfrm>
              <a:off x="2823614" y="588788"/>
              <a:ext cx="849056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kaju" panose="02000500000000000000" pitchFamily="2" charset="0"/>
                </a:rPr>
                <a:t>Topic: Forces and Magnets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D392A43-5382-D647-8EAB-229EEF3A88BD}"/>
              </a:ext>
            </a:extLst>
          </p:cNvPr>
          <p:cNvGrpSpPr/>
          <p:nvPr/>
        </p:nvGrpSpPr>
        <p:grpSpPr>
          <a:xfrm>
            <a:off x="254643" y="998971"/>
            <a:ext cx="4039565" cy="830997"/>
            <a:chOff x="254643" y="1238491"/>
            <a:chExt cx="4039565" cy="83099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22D7C83-CB05-8B4A-922C-54C38C58CF28}"/>
                </a:ext>
              </a:extLst>
            </p:cNvPr>
            <p:cNvSpPr txBox="1"/>
            <p:nvPr/>
          </p:nvSpPr>
          <p:spPr>
            <a:xfrm>
              <a:off x="254643" y="1238491"/>
              <a:ext cx="4039565" cy="37039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kaju" panose="02000500000000000000" pitchFamily="2" charset="0"/>
                </a:rPr>
                <a:t>What should I already know?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4C8D8E2-1956-414A-865F-9A49AAF2CBCA}"/>
                </a:ext>
              </a:extLst>
            </p:cNvPr>
            <p:cNvSpPr txBox="1"/>
            <p:nvPr/>
          </p:nvSpPr>
          <p:spPr>
            <a:xfrm>
              <a:off x="254643" y="1607823"/>
              <a:ext cx="4039565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457200" lvl="0" indent="-3048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200"/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You may know that magnets attract certain metals.</a:t>
              </a:r>
              <a:endParaRPr kumimoji="0" lang="en-GB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egoe Print" panose="02000800000000000000" pitchFamily="2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6FBEA13-4EAD-DF4D-A39A-EB03FC6FD696}"/>
              </a:ext>
            </a:extLst>
          </p:cNvPr>
          <p:cNvGrpSpPr/>
          <p:nvPr/>
        </p:nvGrpSpPr>
        <p:grpSpPr>
          <a:xfrm>
            <a:off x="254641" y="5489697"/>
            <a:ext cx="9084431" cy="1207506"/>
            <a:chOff x="5221529" y="119532"/>
            <a:chExt cx="6715828" cy="120750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89C9661-9454-1D4D-B2F8-F9E79BF3FA3D}"/>
                </a:ext>
              </a:extLst>
            </p:cNvPr>
            <p:cNvSpPr txBox="1"/>
            <p:nvPr/>
          </p:nvSpPr>
          <p:spPr>
            <a:xfrm>
              <a:off x="5221529" y="119532"/>
              <a:ext cx="6715828" cy="369332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</a:pPr>
              <a:r>
                <a:rPr lang="en-GB" altLang="en-US" b="1" dirty="0">
                  <a:solidFill>
                    <a:srgbClr val="000000"/>
                  </a:solidFill>
                  <a:latin typeface="Akaju" panose="020005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Spotlight on a Scientist: Sir Isaac Newton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7848C50-6106-2D47-A3A0-D2300BEBADAB}"/>
                </a:ext>
              </a:extLst>
            </p:cNvPr>
            <p:cNvSpPr txBox="1"/>
            <p:nvPr/>
          </p:nvSpPr>
          <p:spPr>
            <a:xfrm>
              <a:off x="5221529" y="496041"/>
              <a:ext cx="6715828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Isaac Newton was born in 1643 and became famous for his work on </a:t>
              </a:r>
              <a:r>
                <a:rPr lang="en-GB" altLang="en-US" sz="1200" b="1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gravity and his three laws of motion</a:t>
              </a: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. He was also well known for his work on light and colour, and what is now called calculus (a branch of mathematics).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The famous story of an </a:t>
              </a:r>
              <a:r>
                <a:rPr lang="en-GB" altLang="en-US" sz="1200" b="1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apple falling to the ground from a tree</a:t>
              </a: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 illustrates how Newton's work on gravity was inspired by things he observed in the world around him.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7DCCE8F-E8F8-5A4A-BE54-40B61727EA7C}"/>
              </a:ext>
            </a:extLst>
          </p:cNvPr>
          <p:cNvGrpSpPr/>
          <p:nvPr/>
        </p:nvGrpSpPr>
        <p:grpSpPr>
          <a:xfrm>
            <a:off x="254642" y="1959379"/>
            <a:ext cx="4039565" cy="3416320"/>
            <a:chOff x="254643" y="1238491"/>
            <a:chExt cx="4039565" cy="3416320"/>
          </a:xfrm>
          <a:noFill/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3B8DBB2-0EEB-BB46-9A1C-81172B9AA6DF}"/>
                </a:ext>
              </a:extLst>
            </p:cNvPr>
            <p:cNvSpPr txBox="1"/>
            <p:nvPr/>
          </p:nvSpPr>
          <p:spPr>
            <a:xfrm>
              <a:off x="254643" y="1238491"/>
              <a:ext cx="4039565" cy="370390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kaju" panose="02000500000000000000" pitchFamily="2" charset="0"/>
                </a:rPr>
                <a:t>Our Learning Objectives: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A9922CA-35C3-C543-B8B0-A70A68A0AF31}"/>
                </a:ext>
              </a:extLst>
            </p:cNvPr>
            <p:cNvSpPr txBox="1"/>
            <p:nvPr/>
          </p:nvSpPr>
          <p:spPr>
            <a:xfrm>
              <a:off x="254643" y="1607823"/>
              <a:ext cx="4039565" cy="3046988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Compare how things move on different surfaces. </a:t>
              </a:r>
            </a:p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Notice that some forces need contact between two objects, but magnetic forces can act at a distance.</a:t>
              </a:r>
            </a:p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Observe how magnets attract or repel each other and attract some materials and not others. </a:t>
              </a:r>
            </a:p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Compare and group together a variety of everyday materials on the basis of whether they are attracted to a magnet, and identify some magnetic materials.</a:t>
              </a:r>
            </a:p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 Describe magnets as having two poles. </a:t>
              </a:r>
            </a:p>
            <a:p>
              <a:pPr marL="457200" lvl="0" indent="-3048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Predict whether two magnets will attract or repel each other, depending on which poles are facing. 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CCC3A3B-09E3-BD42-B63D-6AC4ADF423EA}"/>
              </a:ext>
            </a:extLst>
          </p:cNvPr>
          <p:cNvSpPr txBox="1"/>
          <p:nvPr/>
        </p:nvSpPr>
        <p:spPr>
          <a:xfrm>
            <a:off x="5276298" y="122341"/>
            <a:ext cx="2026710" cy="646331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kaju" panose="02000500000000000000" pitchFamily="2" charset="0"/>
              </a:rPr>
              <a:t>Scientific Key Knowledge</a:t>
            </a:r>
          </a:p>
        </p:txBody>
      </p:sp>
      <p:pic>
        <p:nvPicPr>
          <p:cNvPr id="21" name="Picture 146">
            <a:extLst>
              <a:ext uri="{FF2B5EF4-FFF2-40B4-BE49-F238E27FC236}">
                <a16:creationId xmlns:a16="http://schemas.microsoft.com/office/drawing/2014/main" id="{1AEF64A5-19C7-984E-A4E7-97396EF13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14" y="153705"/>
            <a:ext cx="3586643" cy="2429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148" descr="Magnet poster | Kindergarten science, Magnets science, Magnet lessons">
            <a:extLst>
              <a:ext uri="{FF2B5EF4-FFF2-40B4-BE49-F238E27FC236}">
                <a16:creationId xmlns:a16="http://schemas.microsoft.com/office/drawing/2014/main" id="{7C24FBC0-EE26-694B-85D7-29DFDFB5E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606" y="1075496"/>
            <a:ext cx="23050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50" descr="Teacher's Pet - Magnets Information Posters - FREE Classroom ...">
            <a:extLst>
              <a:ext uri="{FF2B5EF4-FFF2-40B4-BE49-F238E27FC236}">
                <a16:creationId xmlns:a16="http://schemas.microsoft.com/office/drawing/2014/main" id="{A5AE37A8-BDD3-0A47-9D2B-96EBBBC4E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784" y="2742371"/>
            <a:ext cx="3583324" cy="253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2">
            <a:extLst>
              <a:ext uri="{FF2B5EF4-FFF2-40B4-BE49-F238E27FC236}">
                <a16:creationId xmlns:a16="http://schemas.microsoft.com/office/drawing/2014/main" id="{0E62888B-60CA-9D41-8217-86BDD0ED3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2965" y="5413858"/>
            <a:ext cx="17907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11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FD20AD-3AEE-C940-A2B7-F17B1B1B85D9}"/>
              </a:ext>
            </a:extLst>
          </p:cNvPr>
          <p:cNvSpPr txBox="1"/>
          <p:nvPr/>
        </p:nvSpPr>
        <p:spPr>
          <a:xfrm>
            <a:off x="171170" y="202875"/>
            <a:ext cx="5611792" cy="37039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kaju" panose="02000500000000000000" pitchFamily="2" charset="0"/>
              </a:rPr>
              <a:t>Scientific Vocabulary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7F8EC4-45B1-5E47-8510-6ECC8A9F9738}"/>
              </a:ext>
            </a:extLst>
          </p:cNvPr>
          <p:cNvSpPr txBox="1"/>
          <p:nvPr/>
        </p:nvSpPr>
        <p:spPr>
          <a:xfrm>
            <a:off x="171169" y="572207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attract: pull towards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80BDA5-52F3-E04F-A749-0EF939811B69}"/>
              </a:ext>
            </a:extLst>
          </p:cNvPr>
          <p:cNvSpPr txBox="1"/>
          <p:nvPr/>
        </p:nvSpPr>
        <p:spPr>
          <a:xfrm>
            <a:off x="171169" y="879984"/>
            <a:ext cx="561179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compass: a device that aids navigation by pointing to Earth’s North and South poles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7BB474-C44F-944C-AA34-C606E0D832B3}"/>
              </a:ext>
            </a:extLst>
          </p:cNvPr>
          <p:cNvSpPr txBox="1"/>
          <p:nvPr/>
        </p:nvSpPr>
        <p:spPr>
          <a:xfrm>
            <a:off x="171169" y="1402675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contact: touching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EC8674-423A-334F-A1AF-66B91A9FC420}"/>
              </a:ext>
            </a:extLst>
          </p:cNvPr>
          <p:cNvSpPr txBox="1"/>
          <p:nvPr/>
        </p:nvSpPr>
        <p:spPr>
          <a:xfrm>
            <a:off x="171169" y="1709923"/>
            <a:ext cx="561179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force: a push, pull, twist or turn caused when two objects interact with each other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FA077C-9722-3B40-8170-9D7F9D3384AD}"/>
              </a:ext>
            </a:extLst>
          </p:cNvPr>
          <p:cNvSpPr txBox="1"/>
          <p:nvPr/>
        </p:nvSpPr>
        <p:spPr>
          <a:xfrm>
            <a:off x="171169" y="2235190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iron: a metal that can be made into a magnet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5552ED-0252-B34B-A32D-96CE4ADB9A1C}"/>
              </a:ext>
            </a:extLst>
          </p:cNvPr>
          <p:cNvSpPr txBox="1"/>
          <p:nvPr/>
        </p:nvSpPr>
        <p:spPr>
          <a:xfrm>
            <a:off x="171169" y="2551719"/>
            <a:ext cx="561179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magnet: an object or device that attracts iron or another magnetic material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F455EF-1991-ED4B-82FC-2B6D9AEC982A}"/>
              </a:ext>
            </a:extLst>
          </p:cNvPr>
          <p:cNvSpPr txBox="1"/>
          <p:nvPr/>
        </p:nvSpPr>
        <p:spPr>
          <a:xfrm>
            <a:off x="171169" y="3072751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magnetic: attracted to a magnet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5A5744-A2BD-C44D-A896-ED2A5EBFB843}"/>
              </a:ext>
            </a:extLst>
          </p:cNvPr>
          <p:cNvSpPr txBox="1"/>
          <p:nvPr/>
        </p:nvSpPr>
        <p:spPr>
          <a:xfrm>
            <a:off x="171168" y="3377688"/>
            <a:ext cx="561179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magnetic North: the direction of the Earth’s magnetic North pole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265EE7-DE34-3C43-8251-AF965A06DDCA}"/>
              </a:ext>
            </a:extLst>
          </p:cNvPr>
          <p:cNvSpPr txBox="1"/>
          <p:nvPr/>
        </p:nvSpPr>
        <p:spPr>
          <a:xfrm>
            <a:off x="166526" y="3897156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non-contact: not touching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9EF48F-F16D-3A43-AE7D-D2D15A47B526}"/>
              </a:ext>
            </a:extLst>
          </p:cNvPr>
          <p:cNvSpPr txBox="1"/>
          <p:nvPr/>
        </p:nvSpPr>
        <p:spPr>
          <a:xfrm>
            <a:off x="166526" y="4203423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non-magnetic: not attracted to a magnet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7F8E22-DA31-8A49-945D-D346378F5092}"/>
              </a:ext>
            </a:extLst>
          </p:cNvPr>
          <p:cNvSpPr txBox="1"/>
          <p:nvPr/>
        </p:nvSpPr>
        <p:spPr>
          <a:xfrm>
            <a:off x="166528" y="4506603"/>
            <a:ext cx="561179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pole: the area of a magnet where the magnetic force is strongest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BD9D75-15EB-A342-BDFD-4E830849223F}"/>
              </a:ext>
            </a:extLst>
          </p:cNvPr>
          <p:cNvSpPr txBox="1"/>
          <p:nvPr/>
        </p:nvSpPr>
        <p:spPr>
          <a:xfrm>
            <a:off x="166526" y="5036242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prediction: what you think might happen in a scientific test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6969F63-5F06-9246-A949-322B42162C4E}"/>
              </a:ext>
            </a:extLst>
          </p:cNvPr>
          <p:cNvGrpSpPr/>
          <p:nvPr/>
        </p:nvGrpSpPr>
        <p:grpSpPr>
          <a:xfrm>
            <a:off x="5906529" y="207352"/>
            <a:ext cx="6013959" cy="3042914"/>
            <a:chOff x="4446606" y="1030779"/>
            <a:chExt cx="7579490" cy="250849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E21B170-5804-E242-AE62-9D22ACA176E4}"/>
                </a:ext>
              </a:extLst>
            </p:cNvPr>
            <p:cNvSpPr txBox="1"/>
            <p:nvPr/>
          </p:nvSpPr>
          <p:spPr>
            <a:xfrm>
              <a:off x="4446609" y="1030779"/>
              <a:ext cx="7579487" cy="329839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ts val="1800"/>
              </a:pPr>
              <a:r>
                <a:rPr lang="en-GB" altLang="en-US" sz="2000" dirty="0">
                  <a:solidFill>
                    <a:srgbClr val="000000"/>
                  </a:solidFill>
                  <a:latin typeface="Akaju" panose="020005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Misconceptions (Misunderstandings): </a:t>
              </a:r>
              <a:endParaRPr kumimoji="0" lang="en-GB" altLang="en-US" sz="1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kaju" panose="02000500000000000000" pitchFamily="2" charset="0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56A162-1813-884A-94C1-011C8FBF6188}"/>
                </a:ext>
              </a:extLst>
            </p:cNvPr>
            <p:cNvSpPr txBox="1"/>
            <p:nvPr/>
          </p:nvSpPr>
          <p:spPr>
            <a:xfrm>
              <a:off x="4446606" y="1368043"/>
              <a:ext cx="7579487" cy="21712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1200" b="1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You might THINK: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that magnets stick to objects because they have magical properties. 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that you can make a magnet out of all metals: in fact, they can only be made from iron, cobalt or nickel. that all metals are magnetic materials. 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that all silver-coloured items are attracted to a magnet: this is false, aluminium is silver but is not attracted. 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that larger magnets are stronger than smaller ones: this is also false, the size is not directly related. 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that magnetic field and gravity are somehow linked: they are not.</a:t>
              </a:r>
            </a:p>
            <a:p>
              <a:pPr marL="457200" lvl="0" fontAlgn="base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n-GB" altLang="en-US" sz="12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 that the Earth’s magnetic pole is fixed: in fact, it is constantly moving. 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55AEE6D-DA8B-574D-95E4-F59F5924CDB3}"/>
              </a:ext>
            </a:extLst>
          </p:cNvPr>
          <p:cNvGrpSpPr/>
          <p:nvPr/>
        </p:nvGrpSpPr>
        <p:grpSpPr>
          <a:xfrm>
            <a:off x="5906529" y="3374184"/>
            <a:ext cx="6013956" cy="2831297"/>
            <a:chOff x="6109447" y="4153270"/>
            <a:chExt cx="5811038" cy="283129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6D2B7A6-A472-B044-94F1-6049E95432D3}"/>
                </a:ext>
              </a:extLst>
            </p:cNvPr>
            <p:cNvSpPr txBox="1"/>
            <p:nvPr/>
          </p:nvSpPr>
          <p:spPr>
            <a:xfrm>
              <a:off x="6109447" y="4153270"/>
              <a:ext cx="5811038" cy="369332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kaju" panose="02000500000000000000" pitchFamily="2" charset="0"/>
                </a:rPr>
                <a:t>Fun Facts!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E7D8026-4BE1-5647-A9E5-3CDECD58DB28}"/>
                </a:ext>
              </a:extLst>
            </p:cNvPr>
            <p:cNvSpPr txBox="1"/>
            <p:nvPr/>
          </p:nvSpPr>
          <p:spPr>
            <a:xfrm>
              <a:off x="6109447" y="4522354"/>
              <a:ext cx="5806556" cy="24622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685800" lvl="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AutoNum type="arabicPeriod"/>
              </a:pPr>
              <a:r>
                <a:rPr lang="en-GB" altLang="en-US" sz="14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Magnets always have two poles -- even if you cut them in half </a:t>
              </a:r>
            </a:p>
            <a:p>
              <a:pPr marL="685800" lvl="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AutoNum type="arabicPeriod"/>
              </a:pPr>
              <a:r>
                <a:rPr lang="en-GB" altLang="en-US" sz="14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The Earth is like one big bar magnet. It has a magnetic north and a magnetic south, which is what the needle on a compass points to. </a:t>
              </a:r>
            </a:p>
            <a:p>
              <a:pPr marL="685800" lvl="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AutoNum type="arabicPeriod"/>
              </a:pPr>
              <a:r>
                <a:rPr lang="en-GB" altLang="en-US" sz="14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If you attach a bar magnet to a piece of wood and float it in a bowl of water, it will slowly turn and the magnet's North Pole will point towards the Earth's North Pole. </a:t>
              </a:r>
            </a:p>
            <a:p>
              <a:pPr marL="685800" lvl="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buAutoNum type="arabicPeriod"/>
              </a:pPr>
              <a:r>
                <a:rPr lang="en-GB" altLang="en-US" sz="1400" dirty="0">
                  <a:solidFill>
                    <a:srgbClr val="000000"/>
                  </a:solidFill>
                  <a:latin typeface="Segoe Print" panose="02000800000000000000" pitchFamily="2" charset="0"/>
                  <a:cs typeface="Arial" panose="020B0604020202020204" pitchFamily="34" charset="0"/>
                  <a:sym typeface="Arial" panose="020B0604020202020204" pitchFamily="34" charset="0"/>
                </a:rPr>
                <a:t>Magnets can be found in many common household items such as telephones, computers, fridges and TVs.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25B8F59-C2D5-D84D-A8BA-600BF49F5CD8}"/>
              </a:ext>
            </a:extLst>
          </p:cNvPr>
          <p:cNvSpPr txBox="1"/>
          <p:nvPr/>
        </p:nvSpPr>
        <p:spPr>
          <a:xfrm>
            <a:off x="166526" y="5344019"/>
            <a:ext cx="561179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srgbClr val="000000"/>
                </a:solidFill>
                <a:latin typeface="Segoe Print" panose="02000800000000000000" pitchFamily="2" charset="0"/>
                <a:cs typeface="Arial" panose="020B0604020202020204" pitchFamily="34" charset="0"/>
                <a:sym typeface="Calibri" panose="020F0502020204030204" pitchFamily="34" charset="0"/>
              </a:rPr>
              <a:t>repel: push away </a:t>
            </a:r>
          </a:p>
        </p:txBody>
      </p:sp>
    </p:spTree>
    <p:extLst>
      <p:ext uri="{BB962C8B-B14F-4D97-AF65-F5344CB8AC3E}">
        <p14:creationId xmlns:p14="http://schemas.microsoft.com/office/powerpoint/2010/main" val="3011501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565</Words>
  <Application>Microsoft Macintosh PowerPoint</Application>
  <PresentationFormat>Widescreen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Akaju</vt:lpstr>
      <vt:lpstr>Arial</vt:lpstr>
      <vt:lpstr>Calibri</vt:lpstr>
      <vt:lpstr>Calibri Light</vt:lpstr>
      <vt:lpstr>Segoe Print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Short</dc:creator>
  <cp:lastModifiedBy>Henry Short</cp:lastModifiedBy>
  <cp:revision>5</cp:revision>
  <dcterms:created xsi:type="dcterms:W3CDTF">2020-07-15T10:30:06Z</dcterms:created>
  <dcterms:modified xsi:type="dcterms:W3CDTF">2020-07-15T13:55:29Z</dcterms:modified>
</cp:coreProperties>
</file>